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7" r:id="rId4"/>
    <p:sldId id="259" r:id="rId5"/>
    <p:sldId id="262" r:id="rId6"/>
    <p:sldId id="264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C59F0-4B04-4513-98C2-3D233BAEB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346054B-C8CF-4EC4-B631-36FA5808A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A5320D-1D21-47B4-A43D-CBC6E5F77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092AFF-7A1D-4560-A48B-84B5D3D96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C8C069-6949-4241-B4BD-9D7CB7EAB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93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6551D9-B188-4DED-BF84-C1522BBD3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E34A5F-55A9-431C-B69C-16ACD8234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30AA38-8F7A-4E3A-9FF6-4C486345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09E0A-630C-4810-AC93-1BC04EEAB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06905B-5570-45C4-8ACB-7209BEE08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497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A0155AC-B81E-4A5B-B5BE-3C86C4E49C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130E9CF-DBBF-4DC9-B4D5-89BFBE021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49217D-D417-48EC-8989-309A5411A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B2B39F-A8E5-4AF1-A11D-79A2EE813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0BAF4B-2144-45B0-8D56-0DD72943B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693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9EA226-52B9-42BF-86D6-15C577655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E25625-BF0D-4592-A4B8-DBCD69F11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E983FD-CE2E-4236-B508-F34C39428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544413-5104-43B9-B0EC-AA4B20FB3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73CDCA-4C95-4CD8-ACED-3D5AC401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401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5D48D2-C940-4F22-8801-1A29542D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E5094E-7A8E-40AF-8EE2-702A1B953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09062D-3258-4987-B09C-C0C6C5450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99D59-F844-40CD-8F9B-C3EB300A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261360-6D89-4AED-90A7-3DB1F587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826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34A533-CADB-4B9B-863E-53D984AC6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DEEB10-0250-4984-BC2C-E0D5DF2A2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37F952-C423-4198-A933-2986CF9F9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DF1788-0537-4689-B903-0540AC09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B98802-A4AD-4F85-B07D-BECD49F7C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2371C-4FD6-47CE-AB3E-2E6F6174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60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ED53BB-2E3A-496E-873B-B03A6BFBF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6FB0F3-25EB-499A-B603-2F1099B1C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64F908-B3A4-42A7-B30A-74EC47034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02D90-58F2-4CC8-B143-4FBD72C19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90909D-7E5B-4683-B7C4-DD73875498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079073-F39A-4829-B130-397E9B8F7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FEACDCE-0222-43A5-82DB-1AE41917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984D03C-E3A9-43AD-B91F-ACA918376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147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3EA457-E4AC-44A5-BEE0-875702370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B1FCBC-F5E3-4048-BCD5-87A6B87E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3F38DA-626C-4C36-BA5E-248703AE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B1D7BD-B1D8-4E2E-8AD0-88714A9B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635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5065FD-4C6A-4DBE-AB34-2716183D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6848F2-E774-47D7-B172-1C10FC58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B3B159-63BA-4071-BCF6-E3CFDC858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3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6C63B3-A18E-4924-A541-B077C7A11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E53C18-673E-4BE3-98D5-F2FD0676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35818B-3AE2-466F-9CAE-093F35270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A359D9-3ED1-4456-800C-226CE68E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2C8D01-CFA0-413B-9460-DEF26BCC4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BFE051-EDA8-4D68-ACDA-B1C56C88E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148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A0C4FE-A782-450A-8C78-F37BEF392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4E6683B-2DDA-41A4-82BB-D0ACE1EF08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290C5A-67B0-4A3B-8D3F-1F3CE5AAE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00752E-ACA8-4BAF-BA4F-A5E968B2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D8B43B-AF91-4A96-8F78-6389DF626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874F66-9A80-4915-A561-B450343F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2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3731B63-7D9C-4B7D-A847-07D57CB28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1EC457-BB3C-4F79-8DB3-0DE2F1AB0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DCF09-1B06-4AEC-B822-8E3A02DF5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18BAB-012F-4499-BEF8-9A7567D9FA45}" type="datetimeFigureOut">
              <a:rPr lang="ko-KR" altLang="en-US" smtClean="0"/>
              <a:t>2025-10-15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AFDE3D-9CFB-4010-8668-FD60036FA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4A6183-219A-441C-9381-AEF7D4E2BE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9C06E-A2B3-4A12-A6F0-B490D59729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5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B7AC4-0B4F-439E-A506-AC0BCAE025EA}"/>
              </a:ext>
            </a:extLst>
          </p:cNvPr>
          <p:cNvSpPr txBox="1"/>
          <p:nvPr/>
        </p:nvSpPr>
        <p:spPr>
          <a:xfrm>
            <a:off x="4921720" y="253942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메인 페이지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1D46C52-3045-4117-8353-B87927B3BC16}"/>
              </a:ext>
            </a:extLst>
          </p:cNvPr>
          <p:cNvCxnSpPr>
            <a:cxnSpLocks/>
          </p:cNvCxnSpPr>
          <p:nvPr/>
        </p:nvCxnSpPr>
        <p:spPr>
          <a:xfrm>
            <a:off x="4889500" y="3124200"/>
            <a:ext cx="2413000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308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그림 41">
            <a:extLst>
              <a:ext uri="{FF2B5EF4-FFF2-40B4-BE49-F238E27FC236}">
                <a16:creationId xmlns:a16="http://schemas.microsoft.com/office/drawing/2014/main" id="{3A6DEB44-1068-4EFA-BB53-1AEAFCD88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3" y="320551"/>
            <a:ext cx="7045423" cy="6234545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0551"/>
            <a:ext cx="10980056" cy="1370114"/>
            <a:chOff x="399143" y="320551"/>
            <a:chExt cx="10980056" cy="137011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622421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733855"/>
              <a:ext cx="3934633" cy="956810"/>
              <a:chOff x="7444566" y="1341457"/>
              <a:chExt cx="3934633" cy="956810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25527" y="1344160"/>
                <a:ext cx="3517310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헤더</a:t>
                </a:r>
                <a:endPara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각각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와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ul-li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공간 구별 및 배치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좌측 카테고리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돋보기 선택 시 확장 화면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영화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~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혜택 선택 시 드롭다운 형식의 세부 카테고리</a:t>
                </a: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942972"/>
            <a:ext cx="10988574" cy="5612124"/>
            <a:chOff x="399143" y="942972"/>
            <a:chExt cx="10988574" cy="561212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942972"/>
              <a:ext cx="7045424" cy="5612124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53084" y="1739321"/>
              <a:ext cx="3934633" cy="1218208"/>
              <a:chOff x="7444566" y="1341457"/>
              <a:chExt cx="3934633" cy="1218208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717008" y="1390114"/>
                <a:ext cx="2658035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 1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영화 예매 관련 상단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+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버튼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스크립트 배열 내 영화 정보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화면 출력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포스터는 </a:t>
                </a:r>
                <a:r>
                  <a:rPr lang="en-US" altLang="ko-KR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src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화면 내 출력되고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포스터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호버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오버레이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+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영화 설명</a:t>
                </a: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0474332-A21F-4099-A89D-6E597524EA4F}"/>
              </a:ext>
            </a:extLst>
          </p:cNvPr>
          <p:cNvGrpSpPr/>
          <p:nvPr/>
        </p:nvGrpSpPr>
        <p:grpSpPr>
          <a:xfrm>
            <a:off x="2377900" y="1707302"/>
            <a:ext cx="9018333" cy="3147130"/>
            <a:chOff x="2377900" y="1707302"/>
            <a:chExt cx="9018333" cy="314713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F0D796C-B9AD-4E43-8D10-854693216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900" y="1707302"/>
              <a:ext cx="3485627" cy="3147130"/>
            </a:xfrm>
            <a:prstGeom prst="rect">
              <a:avLst/>
            </a:prstGeom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F83E90-A0D3-4328-8F64-8C68B969AD92}"/>
                </a:ext>
              </a:extLst>
            </p:cNvPr>
            <p:cNvGrpSpPr/>
            <p:nvPr/>
          </p:nvGrpSpPr>
          <p:grpSpPr>
            <a:xfrm>
              <a:off x="2377900" y="1739321"/>
              <a:ext cx="9018333" cy="3115110"/>
              <a:chOff x="2369383" y="1739321"/>
              <a:chExt cx="9018333" cy="3115110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1A2BA748-1417-444A-8561-2907DCAB32EB}"/>
                  </a:ext>
                </a:extLst>
              </p:cNvPr>
              <p:cNvGrpSpPr/>
              <p:nvPr/>
            </p:nvGrpSpPr>
            <p:grpSpPr>
              <a:xfrm>
                <a:off x="5855010" y="2909626"/>
                <a:ext cx="5532706" cy="1169551"/>
                <a:chOff x="5846493" y="1341457"/>
                <a:chExt cx="5532706" cy="1169551"/>
              </a:xfrm>
            </p:grpSpPr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D3113252-5C7C-4554-AC1C-FFA204F2C4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46493" y="1341457"/>
                  <a:ext cx="5532706" cy="0"/>
                </a:xfrm>
                <a:prstGeom prst="line">
                  <a:avLst/>
                </a:prstGeom>
                <a:ln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79F1FB1-218A-4A90-B31C-C807902490DC}"/>
                    </a:ext>
                  </a:extLst>
                </p:cNvPr>
                <p:cNvSpPr txBox="1"/>
                <p:nvPr/>
              </p:nvSpPr>
              <p:spPr>
                <a:xfrm>
                  <a:off x="7708491" y="1341457"/>
                  <a:ext cx="1941557" cy="116955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7 Bold" pitchFamily="2" charset="-127"/>
                      <a:ea typeface="프리젠테이션 7 Bold" pitchFamily="2" charset="-127"/>
                    </a:rPr>
                    <a:t>팝업 슬라이드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슬라이드 애니메이션 적용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하단 좌측 정지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-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재생 버튼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슬라이드 페이지 표기 원</a:t>
                  </a:r>
                  <a:endPara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endParaRPr>
                </a:p>
                <a:p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우측 상단 </a:t>
                  </a:r>
                  <a:r>
                    <a:rPr lang="en-US" altLang="ko-KR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X</a:t>
                  </a:r>
                  <a:r>
                    <a:rPr lang="ko-KR" altLang="en-US" sz="1400" dirty="0">
                      <a:solidFill>
                        <a:schemeClr val="bg1"/>
                      </a:solidFill>
                      <a:latin typeface="프리젠테이션 4 Regular" pitchFamily="2" charset="-127"/>
                      <a:ea typeface="프리젠테이션 4 Regular" pitchFamily="2" charset="-127"/>
                    </a:rPr>
                    <a:t>버튼 클릭 시 소멸</a:t>
                  </a:r>
                </a:p>
              </p:txBody>
            </p:sp>
          </p:grpSp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84904356-1763-42E3-871B-1E7CAB7D91BC}"/>
                  </a:ext>
                </a:extLst>
              </p:cNvPr>
              <p:cNvSpPr/>
              <p:nvPr/>
            </p:nvSpPr>
            <p:spPr>
              <a:xfrm>
                <a:off x="2369383" y="1739321"/>
                <a:ext cx="3477110" cy="3115110"/>
              </a:xfrm>
              <a:prstGeom prst="rect">
                <a:avLst/>
              </a:prstGeom>
              <a:solidFill>
                <a:schemeClr val="bg1">
                  <a:alpha val="0"/>
                </a:schemeClr>
              </a:solidFill>
              <a:ln w="57150">
                <a:solidFill>
                  <a:srgbClr val="FFFF0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273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그림 55">
            <a:extLst>
              <a:ext uri="{FF2B5EF4-FFF2-40B4-BE49-F238E27FC236}">
                <a16:creationId xmlns:a16="http://schemas.microsoft.com/office/drawing/2014/main" id="{F45DEFEA-9773-4F38-9835-F876ABF60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26" y="595116"/>
            <a:ext cx="7053941" cy="5667768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407660" y="595116"/>
            <a:ext cx="10971540" cy="5667768"/>
            <a:chOff x="407660" y="595116"/>
            <a:chExt cx="10971540" cy="566776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407660" y="595116"/>
              <a:ext cx="7045424" cy="5667768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53084" y="820859"/>
              <a:ext cx="3926116" cy="954107"/>
              <a:chOff x="7444566" y="422995"/>
              <a:chExt cx="3926116" cy="954107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26116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725527" y="422995"/>
                <a:ext cx="2464906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2 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아래 세계의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들로 구조화 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아래쪽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는 고정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/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는  떠오른 형태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</a:t>
                </a:r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ED7DED87-B799-40F3-BB8B-E8A1FA674835}"/>
              </a:ext>
            </a:extLst>
          </p:cNvPr>
          <p:cNvGrpSpPr/>
          <p:nvPr/>
        </p:nvGrpSpPr>
        <p:grpSpPr>
          <a:xfrm>
            <a:off x="531107" y="1326015"/>
            <a:ext cx="10873644" cy="2590672"/>
            <a:chOff x="531107" y="1326015"/>
            <a:chExt cx="10873644" cy="2590672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B4869ACC-41DE-45B8-974F-F8E5E4AC6644}"/>
                </a:ext>
              </a:extLst>
            </p:cNvPr>
            <p:cNvSpPr/>
            <p:nvPr/>
          </p:nvSpPr>
          <p:spPr>
            <a:xfrm>
              <a:off x="531107" y="1326015"/>
              <a:ext cx="3977393" cy="210298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47B7864C-3B16-4242-9108-AED3301CFC2B}"/>
                </a:ext>
              </a:extLst>
            </p:cNvPr>
            <p:cNvCxnSpPr>
              <a:cxnSpLocks/>
            </p:cNvCxnSpPr>
            <p:nvPr/>
          </p:nvCxnSpPr>
          <p:spPr>
            <a:xfrm>
              <a:off x="4508500" y="3178024"/>
              <a:ext cx="6896251" cy="0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3AD255B3-AF0E-4616-B3A4-075C2F2F187F}"/>
                </a:ext>
              </a:extLst>
            </p:cNvPr>
            <p:cNvSpPr txBox="1"/>
            <p:nvPr/>
          </p:nvSpPr>
          <p:spPr>
            <a:xfrm>
              <a:off x="7734045" y="3178023"/>
              <a:ext cx="367070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슬라이드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(div)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경로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섹션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 B –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좌측 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div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자동 재생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화살표 버튼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재생 순서 표기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11909492-6F0A-4205-A3D8-67E7561F6496}"/>
              </a:ext>
            </a:extLst>
          </p:cNvPr>
          <p:cNvGrpSpPr/>
          <p:nvPr/>
        </p:nvGrpSpPr>
        <p:grpSpPr>
          <a:xfrm>
            <a:off x="407660" y="4354286"/>
            <a:ext cx="10997091" cy="1908598"/>
            <a:chOff x="407660" y="4354286"/>
            <a:chExt cx="10997091" cy="1908598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F7CD7E70-D674-4375-9495-76BE2D534BC9}"/>
                </a:ext>
              </a:extLst>
            </p:cNvPr>
            <p:cNvSpPr/>
            <p:nvPr/>
          </p:nvSpPr>
          <p:spPr>
            <a:xfrm>
              <a:off x="407660" y="4354286"/>
              <a:ext cx="7036907" cy="1908598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39305994-0F88-44F2-B5AD-AD8B9C6FE703}"/>
                </a:ext>
              </a:extLst>
            </p:cNvPr>
            <p:cNvCxnSpPr>
              <a:cxnSpLocks/>
            </p:cNvCxnSpPr>
            <p:nvPr/>
          </p:nvCxnSpPr>
          <p:spPr>
            <a:xfrm>
              <a:off x="7470118" y="4616726"/>
              <a:ext cx="3934633" cy="0"/>
            </a:xfrm>
            <a:prstGeom prst="line">
              <a:avLst/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3BD7C38-59FE-4B70-A273-B23F15EF4DF7}"/>
                </a:ext>
              </a:extLst>
            </p:cNvPr>
            <p:cNvSpPr txBox="1"/>
            <p:nvPr/>
          </p:nvSpPr>
          <p:spPr>
            <a:xfrm>
              <a:off x="7734045" y="4616726"/>
              <a:ext cx="36707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아래쪽 </a:t>
              </a:r>
              <a:r>
                <a: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rPr>
                <a:t>div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rPr>
                <a:t>버튼 배치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626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ABCDA7-4C78-459E-9000-9D4AC510C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142" y="320551"/>
            <a:ext cx="7036907" cy="6216897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0551"/>
            <a:ext cx="10980056" cy="4431205"/>
            <a:chOff x="399143" y="320551"/>
            <a:chExt cx="10980056" cy="44312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443120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733855"/>
              <a:ext cx="3934633" cy="954107"/>
              <a:chOff x="7444566" y="1341457"/>
              <a:chExt cx="3934633" cy="954107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08493" y="1341457"/>
                <a:ext cx="2711768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3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두개의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로 나눔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우측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div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하단 영화 포스터 마우스 </a:t>
                </a:r>
                <a:r>
                  <a:rPr lang="ko-KR" altLang="en-US" sz="1400" dirty="0" err="1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호버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 시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좌측 메인 포스터 변경되게 기능 추가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4366238"/>
            <a:ext cx="10980056" cy="2188858"/>
            <a:chOff x="399143" y="4366238"/>
            <a:chExt cx="10980056" cy="2188858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4769404"/>
              <a:ext cx="7045424" cy="1785692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>
                  <a:alpha val="60000"/>
                </a:srgb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44566" y="4366238"/>
              <a:ext cx="3934633" cy="1169551"/>
              <a:chOff x="7436048" y="3968374"/>
              <a:chExt cx="3934633" cy="1169551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6048" y="47323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699975" y="3968374"/>
                <a:ext cx="3494867" cy="11695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 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4</a:t>
                </a: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좌</a:t>
                </a:r>
                <a:r>
                  <a:rPr lang="en-US" altLang="ko-KR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, 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우 화살표 클릭 시 보이지 않던 추가 안내 애니메이션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각 사진 클릭 시 투명도 변화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242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B7AC4-0B4F-439E-A506-AC0BCAE025EA}"/>
              </a:ext>
            </a:extLst>
          </p:cNvPr>
          <p:cNvSpPr txBox="1"/>
          <p:nvPr/>
        </p:nvSpPr>
        <p:spPr>
          <a:xfrm>
            <a:off x="4921720" y="2539425"/>
            <a:ext cx="23807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</a:rPr>
              <a:t>영화 리스트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1D46C52-3045-4117-8353-B87927B3BC16}"/>
              </a:ext>
            </a:extLst>
          </p:cNvPr>
          <p:cNvCxnSpPr>
            <a:cxnSpLocks/>
          </p:cNvCxnSpPr>
          <p:nvPr/>
        </p:nvCxnSpPr>
        <p:spPr>
          <a:xfrm>
            <a:off x="4889500" y="3124200"/>
            <a:ext cx="2413000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15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4C100DDC-5683-486A-A162-196A8A86E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4" t="15211" r="19245"/>
          <a:stretch/>
        </p:blipFill>
        <p:spPr>
          <a:xfrm>
            <a:off x="420774" y="329375"/>
            <a:ext cx="7045425" cy="619924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08FC11B6-93EE-489C-9143-894E0407EFAA}"/>
              </a:ext>
            </a:extLst>
          </p:cNvPr>
          <p:cNvSpPr/>
          <p:nvPr/>
        </p:nvSpPr>
        <p:spPr>
          <a:xfrm>
            <a:off x="2213032" y="534627"/>
            <a:ext cx="1133103" cy="27817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E8BBC6-A410-4182-92C5-BC992BF9DF05}"/>
              </a:ext>
            </a:extLst>
          </p:cNvPr>
          <p:cNvSpPr/>
          <p:nvPr/>
        </p:nvSpPr>
        <p:spPr>
          <a:xfrm>
            <a:off x="1213279" y="812800"/>
            <a:ext cx="5174821" cy="570130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35D31D7-DB1E-4992-A66E-7C57D7F55A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3" t="15211" r="19245"/>
          <a:stretch/>
        </p:blipFill>
        <p:spPr>
          <a:xfrm>
            <a:off x="420775" y="339022"/>
            <a:ext cx="7002160" cy="6175081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71F1C0E4-B7B8-4661-9CD0-7276FCA08330}"/>
              </a:ext>
            </a:extLst>
          </p:cNvPr>
          <p:cNvGrpSpPr/>
          <p:nvPr/>
        </p:nvGrpSpPr>
        <p:grpSpPr>
          <a:xfrm>
            <a:off x="399143" y="329376"/>
            <a:ext cx="10980056" cy="762825"/>
            <a:chOff x="399143" y="320551"/>
            <a:chExt cx="10980056" cy="4967105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1C34A02-ECCB-4BAD-A6E0-F360B92735B4}"/>
                </a:ext>
              </a:extLst>
            </p:cNvPr>
            <p:cNvSpPr/>
            <p:nvPr/>
          </p:nvSpPr>
          <p:spPr>
            <a:xfrm>
              <a:off x="399143" y="320551"/>
              <a:ext cx="7045424" cy="4431205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3841BBDF-6513-4491-9306-A9EFAC368076}"/>
                </a:ext>
              </a:extLst>
            </p:cNvPr>
            <p:cNvGrpSpPr/>
            <p:nvPr/>
          </p:nvGrpSpPr>
          <p:grpSpPr>
            <a:xfrm>
              <a:off x="7444566" y="477872"/>
              <a:ext cx="3934633" cy="4809784"/>
              <a:chOff x="7444566" y="1085474"/>
              <a:chExt cx="3934633" cy="4809784"/>
            </a:xfrm>
          </p:grpSpPr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21D1E544-A985-49DD-8258-0067CE1B7B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44566" y="13414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CC6714-8A37-42D7-8F65-524BE63C3239}"/>
                  </a:ext>
                </a:extLst>
              </p:cNvPr>
              <p:cNvSpPr txBox="1"/>
              <p:nvPr/>
            </p:nvSpPr>
            <p:spPr>
              <a:xfrm>
                <a:off x="7708493" y="1085474"/>
                <a:ext cx="2137124" cy="48097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카테고리</a:t>
                </a:r>
                <a:endParaRPr lang="en-US" altLang="ko-KR" sz="1400" dirty="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카테고리 변경 시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표기된 정렬대로 영화 정보 표기</a:t>
                </a:r>
              </a:p>
            </p:txBody>
          </p:sp>
        </p:grp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A5D04200-2A4E-4377-9969-2BB0379AA66E}"/>
              </a:ext>
            </a:extLst>
          </p:cNvPr>
          <p:cNvGrpSpPr/>
          <p:nvPr/>
        </p:nvGrpSpPr>
        <p:grpSpPr>
          <a:xfrm>
            <a:off x="399143" y="1091022"/>
            <a:ext cx="10980056" cy="5447248"/>
            <a:chOff x="399143" y="4769404"/>
            <a:chExt cx="10980056" cy="1777323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AE5F973-AA14-435C-9924-08AAB026D295}"/>
                </a:ext>
              </a:extLst>
            </p:cNvPr>
            <p:cNvSpPr/>
            <p:nvPr/>
          </p:nvSpPr>
          <p:spPr>
            <a:xfrm>
              <a:off x="399143" y="4769404"/>
              <a:ext cx="7045424" cy="1777323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60000"/>
              </a:schemeClr>
            </a:solidFill>
            <a:ln w="57150">
              <a:solidFill>
                <a:srgbClr val="FFFF00">
                  <a:alpha val="60000"/>
                </a:srgb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5E0C09C4-2910-4176-8C65-C6F8A14D6147}"/>
                </a:ext>
              </a:extLst>
            </p:cNvPr>
            <p:cNvGrpSpPr/>
            <p:nvPr/>
          </p:nvGrpSpPr>
          <p:grpSpPr>
            <a:xfrm>
              <a:off x="7444566" y="5130221"/>
              <a:ext cx="3934633" cy="381600"/>
              <a:chOff x="7436048" y="4732357"/>
              <a:chExt cx="3934633" cy="381600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E68B07CA-DC2A-4B1E-BFB3-4323020397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6048" y="4732357"/>
                <a:ext cx="3934633" cy="0"/>
              </a:xfrm>
              <a:prstGeom prst="line">
                <a:avLst/>
              </a:prstGeom>
              <a:ln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3A9DAA2-A35F-4916-9537-04B8EB642BCA}"/>
                  </a:ext>
                </a:extLst>
              </p:cNvPr>
              <p:cNvSpPr txBox="1"/>
              <p:nvPr/>
            </p:nvSpPr>
            <p:spPr>
              <a:xfrm>
                <a:off x="7699975" y="4732357"/>
                <a:ext cx="1665841" cy="381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7 Bold" pitchFamily="2" charset="-127"/>
                    <a:ea typeface="프리젠테이션 7 Bold" pitchFamily="2" charset="-127"/>
                  </a:rPr>
                  <a:t>섹션</a:t>
                </a:r>
                <a:endParaRPr lang="en-US" altLang="ko-KR" sz="1400">
                  <a:solidFill>
                    <a:schemeClr val="bg1"/>
                  </a:solidFill>
                  <a:latin typeface="프리젠테이션 7 Bold" pitchFamily="2" charset="-127"/>
                  <a:ea typeface="프리젠테이션 7 Bold" pitchFamily="2" charset="-127"/>
                </a:endParaRPr>
              </a:p>
              <a:p>
                <a:r>
                  <a:rPr lang="en-US" altLang="ko-KR" sz="140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Index</a:t>
                </a:r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와 마찬가지로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스크립트 내 배열 생성 후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r>
                  <a:rPr lang="ko-KR" altLang="en-US" sz="1400" dirty="0">
                    <a:solidFill>
                      <a:schemeClr val="bg1"/>
                    </a:solidFill>
                    <a:latin typeface="프리젠테이션 4 Regular" pitchFamily="2" charset="-127"/>
                    <a:ea typeface="프리젠테이션 4 Regular" pitchFamily="2" charset="-127"/>
                  </a:rPr>
                  <a:t>화면에 표기</a:t>
                </a:r>
                <a:endParaRPr lang="en-US" altLang="ko-KR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  <a:p>
                <a:endParaRPr lang="ko-KR" altLang="en-US" sz="1400" dirty="0">
                  <a:solidFill>
                    <a:schemeClr val="bg1"/>
                  </a:solidFill>
                  <a:latin typeface="프리젠테이션 4 Regular" pitchFamily="2" charset="-127"/>
                  <a:ea typeface="프리젠테이션 4 Regular" pitchFamily="2" charset="-127"/>
                </a:endParaRPr>
              </a:p>
            </p:txBody>
          </p:sp>
        </p:grp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750A04-356B-4453-8019-F927F841C3B4}"/>
              </a:ext>
            </a:extLst>
          </p:cNvPr>
          <p:cNvSpPr/>
          <p:nvPr/>
        </p:nvSpPr>
        <p:spPr>
          <a:xfrm>
            <a:off x="1213279" y="534627"/>
            <a:ext cx="1133103" cy="278173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 w="5715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22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6" grpId="0" animBg="1"/>
      <p:bldP spid="26" grpId="1" animBg="1"/>
      <p:bldP spid="23" grpId="0" animBg="1"/>
      <p:bldP spid="2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019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195</Words>
  <Application>Microsoft Office PowerPoint</Application>
  <PresentationFormat>와이드스크린</PresentationFormat>
  <Paragraphs>39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프리젠테이션 4 Regular</vt:lpstr>
      <vt:lpstr>프리젠테이션 7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Administrator</cp:lastModifiedBy>
  <cp:revision>27</cp:revision>
  <dcterms:created xsi:type="dcterms:W3CDTF">2025-09-11T00:59:50Z</dcterms:created>
  <dcterms:modified xsi:type="dcterms:W3CDTF">2025-10-15T02:57:07Z</dcterms:modified>
</cp:coreProperties>
</file>

<file path=docProps/thumbnail.jpeg>
</file>